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0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50B"/>
    <a:srgbClr val="795A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5"/>
    <p:restoredTop sz="94694"/>
  </p:normalViewPr>
  <p:slideViewPr>
    <p:cSldViewPr snapToGrid="0">
      <p:cViewPr varScale="1">
        <p:scale>
          <a:sx n="88" d="100"/>
          <a:sy n="88" d="100"/>
        </p:scale>
        <p:origin x="208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87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02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276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32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757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86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12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970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093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9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263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30A34A7-71C7-8944-8B64-7C3ACDCE6C75}" type="datetimeFigureOut">
              <a:rPr lang="en-US" smtClean="0"/>
              <a:t>2/22/26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3A85861-BF1E-5A4C-BAA1-8C459A6F32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86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5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A23DB4-7B55-D73A-95B7-25247D6AF6B4}"/>
              </a:ext>
            </a:extLst>
          </p:cNvPr>
          <p:cNvSpPr/>
          <p:nvPr/>
        </p:nvSpPr>
        <p:spPr>
          <a:xfrm>
            <a:off x="2728685" y="1905000"/>
            <a:ext cx="6734629" cy="2467428"/>
          </a:xfrm>
          <a:prstGeom prst="rect">
            <a:avLst/>
          </a:prstGeom>
          <a:solidFill>
            <a:srgbClr val="795A2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8EED8A-FFB5-F5D3-C4D9-0F0A1467EA25}"/>
              </a:ext>
            </a:extLst>
          </p:cNvPr>
          <p:cNvSpPr txBox="1"/>
          <p:nvPr/>
        </p:nvSpPr>
        <p:spPr>
          <a:xfrm>
            <a:off x="3786753" y="2584716"/>
            <a:ext cx="461849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err="1">
                <a:latin typeface="Calibri" panose="020F0502020204030204" pitchFamily="34" charset="0"/>
                <a:cs typeface="Calibri" panose="020F0502020204030204" pitchFamily="34" charset="0"/>
              </a:rPr>
              <a:t>Siteline</a:t>
            </a:r>
            <a:endParaRPr lang="en-US" sz="6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C5AE4C-40AF-1D3F-6D30-EE8C541AC208}"/>
              </a:ext>
            </a:extLst>
          </p:cNvPr>
          <p:cNvSpPr txBox="1"/>
          <p:nvPr/>
        </p:nvSpPr>
        <p:spPr>
          <a:xfrm>
            <a:off x="1382485" y="4688581"/>
            <a:ext cx="94270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 council-specific property planning due diligence app</a:t>
            </a:r>
          </a:p>
        </p:txBody>
      </p:sp>
    </p:spTree>
    <p:extLst>
      <p:ext uri="{BB962C8B-B14F-4D97-AF65-F5344CB8AC3E}">
        <p14:creationId xmlns:p14="http://schemas.microsoft.com/office/powerpoint/2010/main" val="1113424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5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525B3432-0BBB-16D6-4B8F-183F46ACF451}"/>
              </a:ext>
            </a:extLst>
          </p:cNvPr>
          <p:cNvGrpSpPr/>
          <p:nvPr/>
        </p:nvGrpSpPr>
        <p:grpSpPr>
          <a:xfrm>
            <a:off x="-4016411" y="1177872"/>
            <a:ext cx="9720000" cy="9720000"/>
            <a:chOff x="2728171" y="613688"/>
            <a:chExt cx="5677917" cy="5677917"/>
          </a:xfrm>
          <a:solidFill>
            <a:schemeClr val="tx2">
              <a:lumMod val="25000"/>
            </a:schemeClr>
          </a:solidFill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276B738-3146-8B67-E8F7-482A27EF2C13}"/>
                </a:ext>
              </a:extLst>
            </p:cNvPr>
            <p:cNvSpPr/>
            <p:nvPr/>
          </p:nvSpPr>
          <p:spPr>
            <a:xfrm rot="5400000">
              <a:off x="2728171" y="613688"/>
              <a:ext cx="2739110" cy="2739110"/>
            </a:xfrm>
            <a:custGeom>
              <a:avLst/>
              <a:gdLst>
                <a:gd name="csX0" fmla="*/ 0 w 2739110"/>
                <a:gd name="csY0" fmla="*/ 0 h 2739110"/>
                <a:gd name="csX1" fmla="*/ 1422000 w 2739110"/>
                <a:gd name="csY1" fmla="*/ 0 h 2739110"/>
                <a:gd name="csX2" fmla="*/ 1424300 w 2739110"/>
                <a:gd name="csY2" fmla="*/ 45543 h 2739110"/>
                <a:gd name="csX3" fmla="*/ 2693567 w 2739110"/>
                <a:gd name="csY3" fmla="*/ 1314810 h 2739110"/>
                <a:gd name="csX4" fmla="*/ 2739110 w 2739110"/>
                <a:gd name="csY4" fmla="*/ 1317110 h 2739110"/>
                <a:gd name="csX5" fmla="*/ 2739110 w 2739110"/>
                <a:gd name="csY5" fmla="*/ 2739110 h 2739110"/>
                <a:gd name="csX6" fmla="*/ 2548175 w 2739110"/>
                <a:gd name="csY6" fmla="*/ 2729469 h 2739110"/>
                <a:gd name="csX7" fmla="*/ 9641 w 2739110"/>
                <a:gd name="csY7" fmla="*/ 190935 h 2739110"/>
                <a:gd name="csX8" fmla="*/ 0 w 2739110"/>
                <a:gd name="csY8" fmla="*/ 0 h 273911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10" h="2739110">
                  <a:moveTo>
                    <a:pt x="0" y="0"/>
                  </a:moveTo>
                  <a:lnTo>
                    <a:pt x="1422000" y="0"/>
                  </a:lnTo>
                  <a:lnTo>
                    <a:pt x="1424300" y="45543"/>
                  </a:lnTo>
                  <a:cubicBezTo>
                    <a:pt x="1492265" y="714792"/>
                    <a:pt x="2024318" y="1246845"/>
                    <a:pt x="2693567" y="1314810"/>
                  </a:cubicBezTo>
                  <a:lnTo>
                    <a:pt x="2739110" y="1317110"/>
                  </a:lnTo>
                  <a:lnTo>
                    <a:pt x="2739110" y="2739110"/>
                  </a:lnTo>
                  <a:lnTo>
                    <a:pt x="2548175" y="2729469"/>
                  </a:lnTo>
                  <a:cubicBezTo>
                    <a:pt x="1209678" y="2593537"/>
                    <a:pt x="145573" y="1529432"/>
                    <a:pt x="9641" y="190935"/>
                  </a:cubicBez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2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A5D8303B-8E51-F85A-E156-9C8795299150}"/>
                </a:ext>
              </a:extLst>
            </p:cNvPr>
            <p:cNvSpPr/>
            <p:nvPr/>
          </p:nvSpPr>
          <p:spPr>
            <a:xfrm rot="5400000">
              <a:off x="5666978" y="613689"/>
              <a:ext cx="2739110" cy="2739109"/>
            </a:xfrm>
            <a:custGeom>
              <a:avLst/>
              <a:gdLst>
                <a:gd name="csX0" fmla="*/ 0 w 2739110"/>
                <a:gd name="csY0" fmla="*/ 2739109 h 2739109"/>
                <a:gd name="csX1" fmla="*/ 9641 w 2739110"/>
                <a:gd name="csY1" fmla="*/ 2548175 h 2739109"/>
                <a:gd name="csX2" fmla="*/ 2548175 w 2739110"/>
                <a:gd name="csY2" fmla="*/ 9641 h 2739109"/>
                <a:gd name="csX3" fmla="*/ 2739110 w 2739110"/>
                <a:gd name="csY3" fmla="*/ 0 h 2739109"/>
                <a:gd name="csX4" fmla="*/ 2739110 w 2739110"/>
                <a:gd name="csY4" fmla="*/ 1422000 h 2739109"/>
                <a:gd name="csX5" fmla="*/ 2693567 w 2739110"/>
                <a:gd name="csY5" fmla="*/ 1424300 h 2739109"/>
                <a:gd name="csX6" fmla="*/ 1424300 w 2739110"/>
                <a:gd name="csY6" fmla="*/ 2693567 h 2739109"/>
                <a:gd name="csX7" fmla="*/ 1422000 w 2739110"/>
                <a:gd name="csY7" fmla="*/ 2739109 h 2739109"/>
                <a:gd name="csX8" fmla="*/ 0 w 2739110"/>
                <a:gd name="csY8" fmla="*/ 2739109 h 2739109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10" h="2739109">
                  <a:moveTo>
                    <a:pt x="0" y="2739109"/>
                  </a:moveTo>
                  <a:lnTo>
                    <a:pt x="9641" y="2548175"/>
                  </a:lnTo>
                  <a:cubicBezTo>
                    <a:pt x="145573" y="1209678"/>
                    <a:pt x="1209678" y="145573"/>
                    <a:pt x="2548175" y="9641"/>
                  </a:cubicBezTo>
                  <a:lnTo>
                    <a:pt x="2739110" y="0"/>
                  </a:lnTo>
                  <a:lnTo>
                    <a:pt x="2739110" y="1422000"/>
                  </a:lnTo>
                  <a:lnTo>
                    <a:pt x="2693567" y="1424300"/>
                  </a:lnTo>
                  <a:cubicBezTo>
                    <a:pt x="2024318" y="1492266"/>
                    <a:pt x="1492265" y="2024318"/>
                    <a:pt x="1424300" y="2693567"/>
                  </a:cubicBezTo>
                  <a:lnTo>
                    <a:pt x="1422000" y="2739109"/>
                  </a:lnTo>
                  <a:lnTo>
                    <a:pt x="0" y="2739109"/>
                  </a:ln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D5BE928-69BB-B6ED-36F8-182F359C2C22}"/>
                </a:ext>
              </a:extLst>
            </p:cNvPr>
            <p:cNvSpPr/>
            <p:nvPr/>
          </p:nvSpPr>
          <p:spPr>
            <a:xfrm rot="5400000">
              <a:off x="2728172" y="3552495"/>
              <a:ext cx="2739109" cy="2739110"/>
            </a:xfrm>
            <a:custGeom>
              <a:avLst/>
              <a:gdLst>
                <a:gd name="csX0" fmla="*/ 0 w 2739109"/>
                <a:gd name="csY0" fmla="*/ 2739110 h 2739110"/>
                <a:gd name="csX1" fmla="*/ 0 w 2739109"/>
                <a:gd name="csY1" fmla="*/ 1317110 h 2739110"/>
                <a:gd name="csX2" fmla="*/ 45542 w 2739109"/>
                <a:gd name="csY2" fmla="*/ 1314810 h 2739110"/>
                <a:gd name="csX3" fmla="*/ 1314809 w 2739109"/>
                <a:gd name="csY3" fmla="*/ 45543 h 2739110"/>
                <a:gd name="csX4" fmla="*/ 1317109 w 2739109"/>
                <a:gd name="csY4" fmla="*/ 0 h 2739110"/>
                <a:gd name="csX5" fmla="*/ 2739109 w 2739109"/>
                <a:gd name="csY5" fmla="*/ 0 h 2739110"/>
                <a:gd name="csX6" fmla="*/ 2729468 w 2739109"/>
                <a:gd name="csY6" fmla="*/ 190935 h 2739110"/>
                <a:gd name="csX7" fmla="*/ 190934 w 2739109"/>
                <a:gd name="csY7" fmla="*/ 2729469 h 2739110"/>
                <a:gd name="csX8" fmla="*/ 0 w 2739109"/>
                <a:gd name="csY8" fmla="*/ 2739110 h 273911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09" h="2739110">
                  <a:moveTo>
                    <a:pt x="0" y="2739110"/>
                  </a:moveTo>
                  <a:lnTo>
                    <a:pt x="0" y="1317110"/>
                  </a:lnTo>
                  <a:lnTo>
                    <a:pt x="45542" y="1314810"/>
                  </a:lnTo>
                  <a:cubicBezTo>
                    <a:pt x="714791" y="1246845"/>
                    <a:pt x="1246843" y="714792"/>
                    <a:pt x="1314809" y="45543"/>
                  </a:cubicBezTo>
                  <a:lnTo>
                    <a:pt x="1317109" y="0"/>
                  </a:lnTo>
                  <a:lnTo>
                    <a:pt x="2739109" y="0"/>
                  </a:lnTo>
                  <a:lnTo>
                    <a:pt x="2729468" y="190935"/>
                  </a:lnTo>
                  <a:cubicBezTo>
                    <a:pt x="2593536" y="1529432"/>
                    <a:pt x="1529431" y="2593537"/>
                    <a:pt x="190934" y="2729469"/>
                  </a:cubicBezTo>
                  <a:lnTo>
                    <a:pt x="0" y="2739110"/>
                  </a:lnTo>
                  <a:close/>
                </a:path>
              </a:pathLst>
            </a:custGeom>
            <a:blipFill dpi="0" rotWithShape="0">
              <a:blip r:embed="rId4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D3B16EB4-932B-17D4-5BCD-CCA08E2EFEE9}"/>
                </a:ext>
              </a:extLst>
            </p:cNvPr>
            <p:cNvSpPr/>
            <p:nvPr/>
          </p:nvSpPr>
          <p:spPr>
            <a:xfrm rot="5400000">
              <a:off x="5666979" y="3552496"/>
              <a:ext cx="2739109" cy="2739109"/>
            </a:xfrm>
            <a:custGeom>
              <a:avLst/>
              <a:gdLst>
                <a:gd name="csX0" fmla="*/ 0 w 2739109"/>
                <a:gd name="csY0" fmla="*/ 1422000 h 2739109"/>
                <a:gd name="csX1" fmla="*/ 0 w 2739109"/>
                <a:gd name="csY1" fmla="*/ 0 h 2739109"/>
                <a:gd name="csX2" fmla="*/ 190934 w 2739109"/>
                <a:gd name="csY2" fmla="*/ 9641 h 2739109"/>
                <a:gd name="csX3" fmla="*/ 2729468 w 2739109"/>
                <a:gd name="csY3" fmla="*/ 2548175 h 2739109"/>
                <a:gd name="csX4" fmla="*/ 2739109 w 2739109"/>
                <a:gd name="csY4" fmla="*/ 2739109 h 2739109"/>
                <a:gd name="csX5" fmla="*/ 1317109 w 2739109"/>
                <a:gd name="csY5" fmla="*/ 2739109 h 2739109"/>
                <a:gd name="csX6" fmla="*/ 1314809 w 2739109"/>
                <a:gd name="csY6" fmla="*/ 2693567 h 2739109"/>
                <a:gd name="csX7" fmla="*/ 45542 w 2739109"/>
                <a:gd name="csY7" fmla="*/ 1424300 h 2739109"/>
                <a:gd name="csX8" fmla="*/ 0 w 2739109"/>
                <a:gd name="csY8" fmla="*/ 1422000 h 2739109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09" h="2739109">
                  <a:moveTo>
                    <a:pt x="0" y="1422000"/>
                  </a:moveTo>
                  <a:lnTo>
                    <a:pt x="0" y="0"/>
                  </a:lnTo>
                  <a:lnTo>
                    <a:pt x="190934" y="9641"/>
                  </a:lnTo>
                  <a:cubicBezTo>
                    <a:pt x="1529431" y="145573"/>
                    <a:pt x="2593536" y="1209678"/>
                    <a:pt x="2729468" y="2548175"/>
                  </a:cubicBezTo>
                  <a:lnTo>
                    <a:pt x="2739109" y="2739109"/>
                  </a:lnTo>
                  <a:lnTo>
                    <a:pt x="1317109" y="2739109"/>
                  </a:lnTo>
                  <a:lnTo>
                    <a:pt x="1314809" y="2693567"/>
                  </a:lnTo>
                  <a:cubicBezTo>
                    <a:pt x="1246843" y="2024318"/>
                    <a:pt x="714791" y="1492266"/>
                    <a:pt x="45542" y="1424300"/>
                  </a:cubicBezTo>
                  <a:lnTo>
                    <a:pt x="0" y="1422000"/>
                  </a:lnTo>
                  <a:close/>
                </a:path>
              </a:pathLst>
            </a:custGeom>
            <a:blipFill dpi="0" rotWithShape="0">
              <a:blip r:embed="rId5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F9553DD-EE83-C317-B79A-B83B15DA2BB1}"/>
              </a:ext>
            </a:extLst>
          </p:cNvPr>
          <p:cNvSpPr txBox="1"/>
          <p:nvPr/>
        </p:nvSpPr>
        <p:spPr>
          <a:xfrm>
            <a:off x="672659" y="4014061"/>
            <a:ext cx="138861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b="1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992901-736B-D5CD-70B2-8E66BA610A7A}"/>
              </a:ext>
            </a:extLst>
          </p:cNvPr>
          <p:cNvSpPr txBox="1"/>
          <p:nvPr/>
        </p:nvSpPr>
        <p:spPr>
          <a:xfrm>
            <a:off x="5703588" y="836012"/>
            <a:ext cx="6488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What did we build?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AFEBE7-CFCA-9878-79EA-F746F2D5F27F}"/>
              </a:ext>
            </a:extLst>
          </p:cNvPr>
          <p:cNvSpPr txBox="1"/>
          <p:nvPr/>
        </p:nvSpPr>
        <p:spPr>
          <a:xfrm>
            <a:off x="5703588" y="1834883"/>
            <a:ext cx="601070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An app for property developers to find places to build, and receive detailed information about the risk each location and council brings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ea typeface="Bodoni Ornaments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Uses the IBEX API, combined with many publicly available datasets such as income, the green belt, and construction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672026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50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76273A-A2DF-DE98-86EB-F657E2F08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A44B13FE-9913-4E1D-DA59-DF57C9B85C4F}"/>
              </a:ext>
            </a:extLst>
          </p:cNvPr>
          <p:cNvGrpSpPr/>
          <p:nvPr/>
        </p:nvGrpSpPr>
        <p:grpSpPr>
          <a:xfrm rot="5400000">
            <a:off x="-4016411" y="1177872"/>
            <a:ext cx="9720000" cy="9720000"/>
            <a:chOff x="2728171" y="613688"/>
            <a:chExt cx="5677917" cy="5677917"/>
          </a:xfrm>
          <a:solidFill>
            <a:schemeClr val="tx2">
              <a:lumMod val="25000"/>
            </a:schemeClr>
          </a:solidFill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8A5530A-CE7E-A09B-CB5B-6806F7A9CC58}"/>
                </a:ext>
              </a:extLst>
            </p:cNvPr>
            <p:cNvSpPr/>
            <p:nvPr/>
          </p:nvSpPr>
          <p:spPr>
            <a:xfrm rot="5400000">
              <a:off x="2728171" y="613688"/>
              <a:ext cx="2739110" cy="2739110"/>
            </a:xfrm>
            <a:custGeom>
              <a:avLst/>
              <a:gdLst>
                <a:gd name="csX0" fmla="*/ 0 w 2739110"/>
                <a:gd name="csY0" fmla="*/ 0 h 2739110"/>
                <a:gd name="csX1" fmla="*/ 1422000 w 2739110"/>
                <a:gd name="csY1" fmla="*/ 0 h 2739110"/>
                <a:gd name="csX2" fmla="*/ 1424300 w 2739110"/>
                <a:gd name="csY2" fmla="*/ 45543 h 2739110"/>
                <a:gd name="csX3" fmla="*/ 2693567 w 2739110"/>
                <a:gd name="csY3" fmla="*/ 1314810 h 2739110"/>
                <a:gd name="csX4" fmla="*/ 2739110 w 2739110"/>
                <a:gd name="csY4" fmla="*/ 1317110 h 2739110"/>
                <a:gd name="csX5" fmla="*/ 2739110 w 2739110"/>
                <a:gd name="csY5" fmla="*/ 2739110 h 2739110"/>
                <a:gd name="csX6" fmla="*/ 2548175 w 2739110"/>
                <a:gd name="csY6" fmla="*/ 2729469 h 2739110"/>
                <a:gd name="csX7" fmla="*/ 9641 w 2739110"/>
                <a:gd name="csY7" fmla="*/ 190935 h 2739110"/>
                <a:gd name="csX8" fmla="*/ 0 w 2739110"/>
                <a:gd name="csY8" fmla="*/ 0 h 273911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10" h="2739110">
                  <a:moveTo>
                    <a:pt x="0" y="0"/>
                  </a:moveTo>
                  <a:lnTo>
                    <a:pt x="1422000" y="0"/>
                  </a:lnTo>
                  <a:lnTo>
                    <a:pt x="1424300" y="45543"/>
                  </a:lnTo>
                  <a:cubicBezTo>
                    <a:pt x="1492265" y="714792"/>
                    <a:pt x="2024318" y="1246845"/>
                    <a:pt x="2693567" y="1314810"/>
                  </a:cubicBezTo>
                  <a:lnTo>
                    <a:pt x="2739110" y="1317110"/>
                  </a:lnTo>
                  <a:lnTo>
                    <a:pt x="2739110" y="2739110"/>
                  </a:lnTo>
                  <a:lnTo>
                    <a:pt x="2548175" y="2729469"/>
                  </a:lnTo>
                  <a:cubicBezTo>
                    <a:pt x="1209678" y="2593537"/>
                    <a:pt x="145573" y="1529432"/>
                    <a:pt x="9641" y="190935"/>
                  </a:cubicBez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2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2FA1EBAB-78E2-69A8-8208-876890DB4AE5}"/>
                </a:ext>
              </a:extLst>
            </p:cNvPr>
            <p:cNvSpPr/>
            <p:nvPr/>
          </p:nvSpPr>
          <p:spPr>
            <a:xfrm rot="5400000">
              <a:off x="5666978" y="613689"/>
              <a:ext cx="2739110" cy="2739109"/>
            </a:xfrm>
            <a:custGeom>
              <a:avLst/>
              <a:gdLst>
                <a:gd name="csX0" fmla="*/ 0 w 2739110"/>
                <a:gd name="csY0" fmla="*/ 2739109 h 2739109"/>
                <a:gd name="csX1" fmla="*/ 9641 w 2739110"/>
                <a:gd name="csY1" fmla="*/ 2548175 h 2739109"/>
                <a:gd name="csX2" fmla="*/ 2548175 w 2739110"/>
                <a:gd name="csY2" fmla="*/ 9641 h 2739109"/>
                <a:gd name="csX3" fmla="*/ 2739110 w 2739110"/>
                <a:gd name="csY3" fmla="*/ 0 h 2739109"/>
                <a:gd name="csX4" fmla="*/ 2739110 w 2739110"/>
                <a:gd name="csY4" fmla="*/ 1422000 h 2739109"/>
                <a:gd name="csX5" fmla="*/ 2693567 w 2739110"/>
                <a:gd name="csY5" fmla="*/ 1424300 h 2739109"/>
                <a:gd name="csX6" fmla="*/ 1424300 w 2739110"/>
                <a:gd name="csY6" fmla="*/ 2693567 h 2739109"/>
                <a:gd name="csX7" fmla="*/ 1422000 w 2739110"/>
                <a:gd name="csY7" fmla="*/ 2739109 h 2739109"/>
                <a:gd name="csX8" fmla="*/ 0 w 2739110"/>
                <a:gd name="csY8" fmla="*/ 2739109 h 2739109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10" h="2739109">
                  <a:moveTo>
                    <a:pt x="0" y="2739109"/>
                  </a:moveTo>
                  <a:lnTo>
                    <a:pt x="9641" y="2548175"/>
                  </a:lnTo>
                  <a:cubicBezTo>
                    <a:pt x="145573" y="1209678"/>
                    <a:pt x="1209678" y="145573"/>
                    <a:pt x="2548175" y="9641"/>
                  </a:cubicBezTo>
                  <a:lnTo>
                    <a:pt x="2739110" y="0"/>
                  </a:lnTo>
                  <a:lnTo>
                    <a:pt x="2739110" y="1422000"/>
                  </a:lnTo>
                  <a:lnTo>
                    <a:pt x="2693567" y="1424300"/>
                  </a:lnTo>
                  <a:cubicBezTo>
                    <a:pt x="2024318" y="1492266"/>
                    <a:pt x="1492265" y="2024318"/>
                    <a:pt x="1424300" y="2693567"/>
                  </a:cubicBezTo>
                  <a:lnTo>
                    <a:pt x="1422000" y="2739109"/>
                  </a:lnTo>
                  <a:lnTo>
                    <a:pt x="0" y="2739109"/>
                  </a:ln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2C1B2E7B-BE29-779F-9EE8-DA3EEAA06B20}"/>
                </a:ext>
              </a:extLst>
            </p:cNvPr>
            <p:cNvSpPr/>
            <p:nvPr/>
          </p:nvSpPr>
          <p:spPr>
            <a:xfrm rot="5400000">
              <a:off x="2728172" y="3552495"/>
              <a:ext cx="2739109" cy="2739110"/>
            </a:xfrm>
            <a:custGeom>
              <a:avLst/>
              <a:gdLst>
                <a:gd name="csX0" fmla="*/ 0 w 2739109"/>
                <a:gd name="csY0" fmla="*/ 2739110 h 2739110"/>
                <a:gd name="csX1" fmla="*/ 0 w 2739109"/>
                <a:gd name="csY1" fmla="*/ 1317110 h 2739110"/>
                <a:gd name="csX2" fmla="*/ 45542 w 2739109"/>
                <a:gd name="csY2" fmla="*/ 1314810 h 2739110"/>
                <a:gd name="csX3" fmla="*/ 1314809 w 2739109"/>
                <a:gd name="csY3" fmla="*/ 45543 h 2739110"/>
                <a:gd name="csX4" fmla="*/ 1317109 w 2739109"/>
                <a:gd name="csY4" fmla="*/ 0 h 2739110"/>
                <a:gd name="csX5" fmla="*/ 2739109 w 2739109"/>
                <a:gd name="csY5" fmla="*/ 0 h 2739110"/>
                <a:gd name="csX6" fmla="*/ 2729468 w 2739109"/>
                <a:gd name="csY6" fmla="*/ 190935 h 2739110"/>
                <a:gd name="csX7" fmla="*/ 190934 w 2739109"/>
                <a:gd name="csY7" fmla="*/ 2729469 h 2739110"/>
                <a:gd name="csX8" fmla="*/ 0 w 2739109"/>
                <a:gd name="csY8" fmla="*/ 2739110 h 273911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09" h="2739110">
                  <a:moveTo>
                    <a:pt x="0" y="2739110"/>
                  </a:moveTo>
                  <a:lnTo>
                    <a:pt x="0" y="1317110"/>
                  </a:lnTo>
                  <a:lnTo>
                    <a:pt x="45542" y="1314810"/>
                  </a:lnTo>
                  <a:cubicBezTo>
                    <a:pt x="714791" y="1246845"/>
                    <a:pt x="1246843" y="714792"/>
                    <a:pt x="1314809" y="45543"/>
                  </a:cubicBezTo>
                  <a:lnTo>
                    <a:pt x="1317109" y="0"/>
                  </a:lnTo>
                  <a:lnTo>
                    <a:pt x="2739109" y="0"/>
                  </a:lnTo>
                  <a:lnTo>
                    <a:pt x="2729468" y="190935"/>
                  </a:lnTo>
                  <a:cubicBezTo>
                    <a:pt x="2593536" y="1529432"/>
                    <a:pt x="1529431" y="2593537"/>
                    <a:pt x="190934" y="2729469"/>
                  </a:cubicBezTo>
                  <a:lnTo>
                    <a:pt x="0" y="2739110"/>
                  </a:lnTo>
                  <a:close/>
                </a:path>
              </a:pathLst>
            </a:custGeom>
            <a:blipFill dpi="0" rotWithShape="0">
              <a:blip r:embed="rId4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23ABD8C7-9855-A631-97C1-EEF26E43772F}"/>
                </a:ext>
              </a:extLst>
            </p:cNvPr>
            <p:cNvSpPr/>
            <p:nvPr/>
          </p:nvSpPr>
          <p:spPr>
            <a:xfrm rot="5400000">
              <a:off x="5666979" y="3552496"/>
              <a:ext cx="2739109" cy="2739109"/>
            </a:xfrm>
            <a:custGeom>
              <a:avLst/>
              <a:gdLst>
                <a:gd name="csX0" fmla="*/ 0 w 2739109"/>
                <a:gd name="csY0" fmla="*/ 1422000 h 2739109"/>
                <a:gd name="csX1" fmla="*/ 0 w 2739109"/>
                <a:gd name="csY1" fmla="*/ 0 h 2739109"/>
                <a:gd name="csX2" fmla="*/ 190934 w 2739109"/>
                <a:gd name="csY2" fmla="*/ 9641 h 2739109"/>
                <a:gd name="csX3" fmla="*/ 2729468 w 2739109"/>
                <a:gd name="csY3" fmla="*/ 2548175 h 2739109"/>
                <a:gd name="csX4" fmla="*/ 2739109 w 2739109"/>
                <a:gd name="csY4" fmla="*/ 2739109 h 2739109"/>
                <a:gd name="csX5" fmla="*/ 1317109 w 2739109"/>
                <a:gd name="csY5" fmla="*/ 2739109 h 2739109"/>
                <a:gd name="csX6" fmla="*/ 1314809 w 2739109"/>
                <a:gd name="csY6" fmla="*/ 2693567 h 2739109"/>
                <a:gd name="csX7" fmla="*/ 45542 w 2739109"/>
                <a:gd name="csY7" fmla="*/ 1424300 h 2739109"/>
                <a:gd name="csX8" fmla="*/ 0 w 2739109"/>
                <a:gd name="csY8" fmla="*/ 1422000 h 2739109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09" h="2739109">
                  <a:moveTo>
                    <a:pt x="0" y="1422000"/>
                  </a:moveTo>
                  <a:lnTo>
                    <a:pt x="0" y="0"/>
                  </a:lnTo>
                  <a:lnTo>
                    <a:pt x="190934" y="9641"/>
                  </a:lnTo>
                  <a:cubicBezTo>
                    <a:pt x="1529431" y="145573"/>
                    <a:pt x="2593536" y="1209678"/>
                    <a:pt x="2729468" y="2548175"/>
                  </a:cubicBezTo>
                  <a:lnTo>
                    <a:pt x="2739109" y="2739109"/>
                  </a:lnTo>
                  <a:lnTo>
                    <a:pt x="1317109" y="2739109"/>
                  </a:lnTo>
                  <a:lnTo>
                    <a:pt x="1314809" y="2693567"/>
                  </a:lnTo>
                  <a:cubicBezTo>
                    <a:pt x="1246843" y="2024318"/>
                    <a:pt x="714791" y="1492266"/>
                    <a:pt x="45542" y="1424300"/>
                  </a:cubicBezTo>
                  <a:lnTo>
                    <a:pt x="0" y="1422000"/>
                  </a:lnTo>
                  <a:close/>
                </a:path>
              </a:pathLst>
            </a:custGeom>
            <a:blipFill dpi="0" rotWithShape="0">
              <a:blip r:embed="rId5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F6917DC-0C0F-874D-2B45-9CD736394BC4}"/>
              </a:ext>
            </a:extLst>
          </p:cNvPr>
          <p:cNvSpPr txBox="1"/>
          <p:nvPr/>
        </p:nvSpPr>
        <p:spPr>
          <a:xfrm>
            <a:off x="672659" y="4014061"/>
            <a:ext cx="138861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b="1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6F72B5-49B2-67AD-0089-09A9DF288B10}"/>
              </a:ext>
            </a:extLst>
          </p:cNvPr>
          <p:cNvSpPr txBox="1"/>
          <p:nvPr/>
        </p:nvSpPr>
        <p:spPr>
          <a:xfrm>
            <a:off x="5703588" y="836012"/>
            <a:ext cx="6488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What makes it different?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B8B32F-CA53-7112-DFBD-C45F02981D71}"/>
              </a:ext>
            </a:extLst>
          </p:cNvPr>
          <p:cNvSpPr txBox="1"/>
          <p:nvPr/>
        </p:nvSpPr>
        <p:spPr>
          <a:xfrm>
            <a:off x="5703588" y="1834883"/>
            <a:ext cx="601070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Planning Permission and risk can be highly political, it is not easy to simply predict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ea typeface="Bodoni Ornaments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We aim for highly precise statistics to generate predictions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ea typeface="Bodoni Ornaments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Our risk reports use this to generate suggestions, risks, and caveats – well beyond a basic yes or no</a:t>
            </a:r>
          </a:p>
        </p:txBody>
      </p:sp>
    </p:spTree>
    <p:extLst>
      <p:ext uri="{BB962C8B-B14F-4D97-AF65-F5344CB8AC3E}">
        <p14:creationId xmlns:p14="http://schemas.microsoft.com/office/powerpoint/2010/main" val="169253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50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900B70-0620-43EA-FA2E-07F8FC0B1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1A92D1EE-A473-24DA-929B-85D76F09FC1E}"/>
              </a:ext>
            </a:extLst>
          </p:cNvPr>
          <p:cNvGrpSpPr/>
          <p:nvPr/>
        </p:nvGrpSpPr>
        <p:grpSpPr>
          <a:xfrm rot="10800000">
            <a:off x="-4016411" y="1177872"/>
            <a:ext cx="9720000" cy="9720000"/>
            <a:chOff x="2728171" y="613688"/>
            <a:chExt cx="5677917" cy="5677917"/>
          </a:xfrm>
          <a:solidFill>
            <a:schemeClr val="tx2">
              <a:lumMod val="25000"/>
            </a:schemeClr>
          </a:solidFill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14F43AC4-160E-B017-F8EF-BCFE2488F5AB}"/>
                </a:ext>
              </a:extLst>
            </p:cNvPr>
            <p:cNvSpPr/>
            <p:nvPr/>
          </p:nvSpPr>
          <p:spPr>
            <a:xfrm rot="5400000">
              <a:off x="2728171" y="613688"/>
              <a:ext cx="2739110" cy="2739110"/>
            </a:xfrm>
            <a:custGeom>
              <a:avLst/>
              <a:gdLst>
                <a:gd name="csX0" fmla="*/ 0 w 2739110"/>
                <a:gd name="csY0" fmla="*/ 0 h 2739110"/>
                <a:gd name="csX1" fmla="*/ 1422000 w 2739110"/>
                <a:gd name="csY1" fmla="*/ 0 h 2739110"/>
                <a:gd name="csX2" fmla="*/ 1424300 w 2739110"/>
                <a:gd name="csY2" fmla="*/ 45543 h 2739110"/>
                <a:gd name="csX3" fmla="*/ 2693567 w 2739110"/>
                <a:gd name="csY3" fmla="*/ 1314810 h 2739110"/>
                <a:gd name="csX4" fmla="*/ 2739110 w 2739110"/>
                <a:gd name="csY4" fmla="*/ 1317110 h 2739110"/>
                <a:gd name="csX5" fmla="*/ 2739110 w 2739110"/>
                <a:gd name="csY5" fmla="*/ 2739110 h 2739110"/>
                <a:gd name="csX6" fmla="*/ 2548175 w 2739110"/>
                <a:gd name="csY6" fmla="*/ 2729469 h 2739110"/>
                <a:gd name="csX7" fmla="*/ 9641 w 2739110"/>
                <a:gd name="csY7" fmla="*/ 190935 h 2739110"/>
                <a:gd name="csX8" fmla="*/ 0 w 2739110"/>
                <a:gd name="csY8" fmla="*/ 0 h 273911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10" h="2739110">
                  <a:moveTo>
                    <a:pt x="0" y="0"/>
                  </a:moveTo>
                  <a:lnTo>
                    <a:pt x="1422000" y="0"/>
                  </a:lnTo>
                  <a:lnTo>
                    <a:pt x="1424300" y="45543"/>
                  </a:lnTo>
                  <a:cubicBezTo>
                    <a:pt x="1492265" y="714792"/>
                    <a:pt x="2024318" y="1246845"/>
                    <a:pt x="2693567" y="1314810"/>
                  </a:cubicBezTo>
                  <a:lnTo>
                    <a:pt x="2739110" y="1317110"/>
                  </a:lnTo>
                  <a:lnTo>
                    <a:pt x="2739110" y="2739110"/>
                  </a:lnTo>
                  <a:lnTo>
                    <a:pt x="2548175" y="2729469"/>
                  </a:lnTo>
                  <a:cubicBezTo>
                    <a:pt x="1209678" y="2593537"/>
                    <a:pt x="145573" y="1529432"/>
                    <a:pt x="9641" y="190935"/>
                  </a:cubicBez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2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D79B4C7C-C985-A22C-760A-A17A69DF2DD8}"/>
                </a:ext>
              </a:extLst>
            </p:cNvPr>
            <p:cNvSpPr/>
            <p:nvPr/>
          </p:nvSpPr>
          <p:spPr>
            <a:xfrm rot="5400000">
              <a:off x="5666978" y="613689"/>
              <a:ext cx="2739110" cy="2739109"/>
            </a:xfrm>
            <a:custGeom>
              <a:avLst/>
              <a:gdLst>
                <a:gd name="csX0" fmla="*/ 0 w 2739110"/>
                <a:gd name="csY0" fmla="*/ 2739109 h 2739109"/>
                <a:gd name="csX1" fmla="*/ 9641 w 2739110"/>
                <a:gd name="csY1" fmla="*/ 2548175 h 2739109"/>
                <a:gd name="csX2" fmla="*/ 2548175 w 2739110"/>
                <a:gd name="csY2" fmla="*/ 9641 h 2739109"/>
                <a:gd name="csX3" fmla="*/ 2739110 w 2739110"/>
                <a:gd name="csY3" fmla="*/ 0 h 2739109"/>
                <a:gd name="csX4" fmla="*/ 2739110 w 2739110"/>
                <a:gd name="csY4" fmla="*/ 1422000 h 2739109"/>
                <a:gd name="csX5" fmla="*/ 2693567 w 2739110"/>
                <a:gd name="csY5" fmla="*/ 1424300 h 2739109"/>
                <a:gd name="csX6" fmla="*/ 1424300 w 2739110"/>
                <a:gd name="csY6" fmla="*/ 2693567 h 2739109"/>
                <a:gd name="csX7" fmla="*/ 1422000 w 2739110"/>
                <a:gd name="csY7" fmla="*/ 2739109 h 2739109"/>
                <a:gd name="csX8" fmla="*/ 0 w 2739110"/>
                <a:gd name="csY8" fmla="*/ 2739109 h 2739109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10" h="2739109">
                  <a:moveTo>
                    <a:pt x="0" y="2739109"/>
                  </a:moveTo>
                  <a:lnTo>
                    <a:pt x="9641" y="2548175"/>
                  </a:lnTo>
                  <a:cubicBezTo>
                    <a:pt x="145573" y="1209678"/>
                    <a:pt x="1209678" y="145573"/>
                    <a:pt x="2548175" y="9641"/>
                  </a:cubicBezTo>
                  <a:lnTo>
                    <a:pt x="2739110" y="0"/>
                  </a:lnTo>
                  <a:lnTo>
                    <a:pt x="2739110" y="1422000"/>
                  </a:lnTo>
                  <a:lnTo>
                    <a:pt x="2693567" y="1424300"/>
                  </a:lnTo>
                  <a:cubicBezTo>
                    <a:pt x="2024318" y="1492266"/>
                    <a:pt x="1492265" y="2024318"/>
                    <a:pt x="1424300" y="2693567"/>
                  </a:cubicBezTo>
                  <a:lnTo>
                    <a:pt x="1422000" y="2739109"/>
                  </a:lnTo>
                  <a:lnTo>
                    <a:pt x="0" y="2739109"/>
                  </a:ln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A893C88-2219-2E9A-1E82-DF5593E20595}"/>
                </a:ext>
              </a:extLst>
            </p:cNvPr>
            <p:cNvSpPr/>
            <p:nvPr/>
          </p:nvSpPr>
          <p:spPr>
            <a:xfrm rot="5400000">
              <a:off x="2728172" y="3552495"/>
              <a:ext cx="2739109" cy="2739110"/>
            </a:xfrm>
            <a:custGeom>
              <a:avLst/>
              <a:gdLst>
                <a:gd name="csX0" fmla="*/ 0 w 2739109"/>
                <a:gd name="csY0" fmla="*/ 2739110 h 2739110"/>
                <a:gd name="csX1" fmla="*/ 0 w 2739109"/>
                <a:gd name="csY1" fmla="*/ 1317110 h 2739110"/>
                <a:gd name="csX2" fmla="*/ 45542 w 2739109"/>
                <a:gd name="csY2" fmla="*/ 1314810 h 2739110"/>
                <a:gd name="csX3" fmla="*/ 1314809 w 2739109"/>
                <a:gd name="csY3" fmla="*/ 45543 h 2739110"/>
                <a:gd name="csX4" fmla="*/ 1317109 w 2739109"/>
                <a:gd name="csY4" fmla="*/ 0 h 2739110"/>
                <a:gd name="csX5" fmla="*/ 2739109 w 2739109"/>
                <a:gd name="csY5" fmla="*/ 0 h 2739110"/>
                <a:gd name="csX6" fmla="*/ 2729468 w 2739109"/>
                <a:gd name="csY6" fmla="*/ 190935 h 2739110"/>
                <a:gd name="csX7" fmla="*/ 190934 w 2739109"/>
                <a:gd name="csY7" fmla="*/ 2729469 h 2739110"/>
                <a:gd name="csX8" fmla="*/ 0 w 2739109"/>
                <a:gd name="csY8" fmla="*/ 2739110 h 273911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09" h="2739110">
                  <a:moveTo>
                    <a:pt x="0" y="2739110"/>
                  </a:moveTo>
                  <a:lnTo>
                    <a:pt x="0" y="1317110"/>
                  </a:lnTo>
                  <a:lnTo>
                    <a:pt x="45542" y="1314810"/>
                  </a:lnTo>
                  <a:cubicBezTo>
                    <a:pt x="714791" y="1246845"/>
                    <a:pt x="1246843" y="714792"/>
                    <a:pt x="1314809" y="45543"/>
                  </a:cubicBezTo>
                  <a:lnTo>
                    <a:pt x="1317109" y="0"/>
                  </a:lnTo>
                  <a:lnTo>
                    <a:pt x="2739109" y="0"/>
                  </a:lnTo>
                  <a:lnTo>
                    <a:pt x="2729468" y="190935"/>
                  </a:lnTo>
                  <a:cubicBezTo>
                    <a:pt x="2593536" y="1529432"/>
                    <a:pt x="1529431" y="2593537"/>
                    <a:pt x="190934" y="2729469"/>
                  </a:cubicBezTo>
                  <a:lnTo>
                    <a:pt x="0" y="2739110"/>
                  </a:lnTo>
                  <a:close/>
                </a:path>
              </a:pathLst>
            </a:custGeom>
            <a:blipFill dpi="0" rotWithShape="0">
              <a:blip r:embed="rId4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E754CD79-0FC0-6932-0B2B-045092D9A90D}"/>
                </a:ext>
              </a:extLst>
            </p:cNvPr>
            <p:cNvSpPr/>
            <p:nvPr/>
          </p:nvSpPr>
          <p:spPr>
            <a:xfrm rot="5400000">
              <a:off x="5666979" y="3552496"/>
              <a:ext cx="2739109" cy="2739109"/>
            </a:xfrm>
            <a:custGeom>
              <a:avLst/>
              <a:gdLst>
                <a:gd name="csX0" fmla="*/ 0 w 2739109"/>
                <a:gd name="csY0" fmla="*/ 1422000 h 2739109"/>
                <a:gd name="csX1" fmla="*/ 0 w 2739109"/>
                <a:gd name="csY1" fmla="*/ 0 h 2739109"/>
                <a:gd name="csX2" fmla="*/ 190934 w 2739109"/>
                <a:gd name="csY2" fmla="*/ 9641 h 2739109"/>
                <a:gd name="csX3" fmla="*/ 2729468 w 2739109"/>
                <a:gd name="csY3" fmla="*/ 2548175 h 2739109"/>
                <a:gd name="csX4" fmla="*/ 2739109 w 2739109"/>
                <a:gd name="csY4" fmla="*/ 2739109 h 2739109"/>
                <a:gd name="csX5" fmla="*/ 1317109 w 2739109"/>
                <a:gd name="csY5" fmla="*/ 2739109 h 2739109"/>
                <a:gd name="csX6" fmla="*/ 1314809 w 2739109"/>
                <a:gd name="csY6" fmla="*/ 2693567 h 2739109"/>
                <a:gd name="csX7" fmla="*/ 45542 w 2739109"/>
                <a:gd name="csY7" fmla="*/ 1424300 h 2739109"/>
                <a:gd name="csX8" fmla="*/ 0 w 2739109"/>
                <a:gd name="csY8" fmla="*/ 1422000 h 2739109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09" h="2739109">
                  <a:moveTo>
                    <a:pt x="0" y="1422000"/>
                  </a:moveTo>
                  <a:lnTo>
                    <a:pt x="0" y="0"/>
                  </a:lnTo>
                  <a:lnTo>
                    <a:pt x="190934" y="9641"/>
                  </a:lnTo>
                  <a:cubicBezTo>
                    <a:pt x="1529431" y="145573"/>
                    <a:pt x="2593536" y="1209678"/>
                    <a:pt x="2729468" y="2548175"/>
                  </a:cubicBezTo>
                  <a:lnTo>
                    <a:pt x="2739109" y="2739109"/>
                  </a:lnTo>
                  <a:lnTo>
                    <a:pt x="1317109" y="2739109"/>
                  </a:lnTo>
                  <a:lnTo>
                    <a:pt x="1314809" y="2693567"/>
                  </a:lnTo>
                  <a:cubicBezTo>
                    <a:pt x="1246843" y="2024318"/>
                    <a:pt x="714791" y="1492266"/>
                    <a:pt x="45542" y="1424300"/>
                  </a:cubicBezTo>
                  <a:lnTo>
                    <a:pt x="0" y="1422000"/>
                  </a:lnTo>
                  <a:close/>
                </a:path>
              </a:pathLst>
            </a:custGeom>
            <a:blipFill dpi="0" rotWithShape="0">
              <a:blip r:embed="rId5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839E8E-3F07-E26F-A296-6D49DE27714D}"/>
              </a:ext>
            </a:extLst>
          </p:cNvPr>
          <p:cNvSpPr txBox="1"/>
          <p:nvPr/>
        </p:nvSpPr>
        <p:spPr>
          <a:xfrm>
            <a:off x="672659" y="4014061"/>
            <a:ext cx="138861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b="1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E8FE6D-0F51-AC11-AE32-977EC45D7E90}"/>
              </a:ext>
            </a:extLst>
          </p:cNvPr>
          <p:cNvSpPr txBox="1"/>
          <p:nvPr/>
        </p:nvSpPr>
        <p:spPr>
          <a:xfrm>
            <a:off x="5703588" y="836012"/>
            <a:ext cx="6488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Usages and limitations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AA9316-B1C3-8584-07BA-2CB77F5AC0D7}"/>
              </a:ext>
            </a:extLst>
          </p:cNvPr>
          <p:cNvSpPr txBox="1"/>
          <p:nvPr/>
        </p:nvSpPr>
        <p:spPr>
          <a:xfrm>
            <a:off x="5703588" y="1834883"/>
            <a:ext cx="601070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Developers of specific properties:</a:t>
            </a:r>
            <a:b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</a:b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”We want to build a school…”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ea typeface="Bodoni Ornaments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However, you can never truly know what will happen in the market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ea typeface="Bodoni Ornaments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Reports serve as advice only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ea typeface="Bodoni Ornaments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Data could be expanded</a:t>
            </a:r>
            <a:b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</a:b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Local plans, conservation data…</a:t>
            </a:r>
          </a:p>
        </p:txBody>
      </p:sp>
    </p:spTree>
    <p:extLst>
      <p:ext uri="{BB962C8B-B14F-4D97-AF65-F5344CB8AC3E}">
        <p14:creationId xmlns:p14="http://schemas.microsoft.com/office/powerpoint/2010/main" val="2651108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50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F51598-40C8-772D-2AF1-8C451FE3B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366B0A-D969-1355-02A4-6D2D5540A994}"/>
              </a:ext>
            </a:extLst>
          </p:cNvPr>
          <p:cNvSpPr txBox="1"/>
          <p:nvPr/>
        </p:nvSpPr>
        <p:spPr>
          <a:xfrm>
            <a:off x="672659" y="4014061"/>
            <a:ext cx="138861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b="1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0ECD11-AA9C-8EE6-6680-6B8DD6FEB272}"/>
              </a:ext>
            </a:extLst>
          </p:cNvPr>
          <p:cNvSpPr txBox="1"/>
          <p:nvPr/>
        </p:nvSpPr>
        <p:spPr>
          <a:xfrm>
            <a:off x="5703588" y="836012"/>
            <a:ext cx="64884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The numbers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61923A-8312-92BF-8DD3-B1123E95B1E3}"/>
              </a:ext>
            </a:extLst>
          </p:cNvPr>
          <p:cNvSpPr txBox="1"/>
          <p:nvPr/>
        </p:nvSpPr>
        <p:spPr>
          <a:xfrm>
            <a:off x="5703588" y="1834883"/>
            <a:ext cx="601070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Our model: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Accuracy: 0.92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ea typeface="Bodoni Ornaments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Average Precision: 0.96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ea typeface="Bodoni Ornaments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Area Under ROC: 0.78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ea typeface="Bodoni Ornaments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Bodoni Ornaments" pitchFamily="2" charset="0"/>
                <a:cs typeface="Calibri" panose="020F0502020204030204" pitchFamily="34" charset="0"/>
              </a:rPr>
              <a:t>Expected Calibration Error: 0.01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7787D75-39B7-14CD-2824-09BCA92B1CD4}"/>
              </a:ext>
            </a:extLst>
          </p:cNvPr>
          <p:cNvGrpSpPr/>
          <p:nvPr/>
        </p:nvGrpSpPr>
        <p:grpSpPr>
          <a:xfrm rot="16200000">
            <a:off x="-4016411" y="1177872"/>
            <a:ext cx="9720000" cy="9720000"/>
            <a:chOff x="2728171" y="613688"/>
            <a:chExt cx="5677917" cy="5677917"/>
          </a:xfrm>
          <a:solidFill>
            <a:schemeClr val="tx2">
              <a:lumMod val="25000"/>
            </a:schemeClr>
          </a:solidFill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FE7F023-F531-B654-2087-C7589F41D5EE}"/>
                </a:ext>
              </a:extLst>
            </p:cNvPr>
            <p:cNvSpPr/>
            <p:nvPr/>
          </p:nvSpPr>
          <p:spPr>
            <a:xfrm rot="5400000">
              <a:off x="2728171" y="613688"/>
              <a:ext cx="2739110" cy="2739110"/>
            </a:xfrm>
            <a:custGeom>
              <a:avLst/>
              <a:gdLst>
                <a:gd name="csX0" fmla="*/ 0 w 2739110"/>
                <a:gd name="csY0" fmla="*/ 0 h 2739110"/>
                <a:gd name="csX1" fmla="*/ 1422000 w 2739110"/>
                <a:gd name="csY1" fmla="*/ 0 h 2739110"/>
                <a:gd name="csX2" fmla="*/ 1424300 w 2739110"/>
                <a:gd name="csY2" fmla="*/ 45543 h 2739110"/>
                <a:gd name="csX3" fmla="*/ 2693567 w 2739110"/>
                <a:gd name="csY3" fmla="*/ 1314810 h 2739110"/>
                <a:gd name="csX4" fmla="*/ 2739110 w 2739110"/>
                <a:gd name="csY4" fmla="*/ 1317110 h 2739110"/>
                <a:gd name="csX5" fmla="*/ 2739110 w 2739110"/>
                <a:gd name="csY5" fmla="*/ 2739110 h 2739110"/>
                <a:gd name="csX6" fmla="*/ 2548175 w 2739110"/>
                <a:gd name="csY6" fmla="*/ 2729469 h 2739110"/>
                <a:gd name="csX7" fmla="*/ 9641 w 2739110"/>
                <a:gd name="csY7" fmla="*/ 190935 h 2739110"/>
                <a:gd name="csX8" fmla="*/ 0 w 2739110"/>
                <a:gd name="csY8" fmla="*/ 0 h 273911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10" h="2739110">
                  <a:moveTo>
                    <a:pt x="0" y="0"/>
                  </a:moveTo>
                  <a:lnTo>
                    <a:pt x="1422000" y="0"/>
                  </a:lnTo>
                  <a:lnTo>
                    <a:pt x="1424300" y="45543"/>
                  </a:lnTo>
                  <a:cubicBezTo>
                    <a:pt x="1492265" y="714792"/>
                    <a:pt x="2024318" y="1246845"/>
                    <a:pt x="2693567" y="1314810"/>
                  </a:cubicBezTo>
                  <a:lnTo>
                    <a:pt x="2739110" y="1317110"/>
                  </a:lnTo>
                  <a:lnTo>
                    <a:pt x="2739110" y="2739110"/>
                  </a:lnTo>
                  <a:lnTo>
                    <a:pt x="2548175" y="2729469"/>
                  </a:lnTo>
                  <a:cubicBezTo>
                    <a:pt x="1209678" y="2593537"/>
                    <a:pt x="145573" y="1529432"/>
                    <a:pt x="9641" y="190935"/>
                  </a:cubicBezTo>
                  <a:lnTo>
                    <a:pt x="0" y="0"/>
                  </a:lnTo>
                  <a:close/>
                </a:path>
              </a:pathLst>
            </a:custGeom>
            <a:blipFill dpi="0" rotWithShape="0">
              <a:blip r:embed="rId2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C854EB13-D634-B306-90FB-826D12A38E89}"/>
                </a:ext>
              </a:extLst>
            </p:cNvPr>
            <p:cNvSpPr/>
            <p:nvPr/>
          </p:nvSpPr>
          <p:spPr>
            <a:xfrm rot="5400000">
              <a:off x="5666978" y="613689"/>
              <a:ext cx="2739110" cy="2739109"/>
            </a:xfrm>
            <a:custGeom>
              <a:avLst/>
              <a:gdLst>
                <a:gd name="csX0" fmla="*/ 0 w 2739110"/>
                <a:gd name="csY0" fmla="*/ 2739109 h 2739109"/>
                <a:gd name="csX1" fmla="*/ 9641 w 2739110"/>
                <a:gd name="csY1" fmla="*/ 2548175 h 2739109"/>
                <a:gd name="csX2" fmla="*/ 2548175 w 2739110"/>
                <a:gd name="csY2" fmla="*/ 9641 h 2739109"/>
                <a:gd name="csX3" fmla="*/ 2739110 w 2739110"/>
                <a:gd name="csY3" fmla="*/ 0 h 2739109"/>
                <a:gd name="csX4" fmla="*/ 2739110 w 2739110"/>
                <a:gd name="csY4" fmla="*/ 1422000 h 2739109"/>
                <a:gd name="csX5" fmla="*/ 2693567 w 2739110"/>
                <a:gd name="csY5" fmla="*/ 1424300 h 2739109"/>
                <a:gd name="csX6" fmla="*/ 1424300 w 2739110"/>
                <a:gd name="csY6" fmla="*/ 2693567 h 2739109"/>
                <a:gd name="csX7" fmla="*/ 1422000 w 2739110"/>
                <a:gd name="csY7" fmla="*/ 2739109 h 2739109"/>
                <a:gd name="csX8" fmla="*/ 0 w 2739110"/>
                <a:gd name="csY8" fmla="*/ 2739109 h 2739109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10" h="2739109">
                  <a:moveTo>
                    <a:pt x="0" y="2739109"/>
                  </a:moveTo>
                  <a:lnTo>
                    <a:pt x="9641" y="2548175"/>
                  </a:lnTo>
                  <a:cubicBezTo>
                    <a:pt x="145573" y="1209678"/>
                    <a:pt x="1209678" y="145573"/>
                    <a:pt x="2548175" y="9641"/>
                  </a:cubicBezTo>
                  <a:lnTo>
                    <a:pt x="2739110" y="0"/>
                  </a:lnTo>
                  <a:lnTo>
                    <a:pt x="2739110" y="1422000"/>
                  </a:lnTo>
                  <a:lnTo>
                    <a:pt x="2693567" y="1424300"/>
                  </a:lnTo>
                  <a:cubicBezTo>
                    <a:pt x="2024318" y="1492266"/>
                    <a:pt x="1492265" y="2024318"/>
                    <a:pt x="1424300" y="2693567"/>
                  </a:cubicBezTo>
                  <a:lnTo>
                    <a:pt x="1422000" y="2739109"/>
                  </a:lnTo>
                  <a:lnTo>
                    <a:pt x="0" y="2739109"/>
                  </a:ln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FB987C1-EAF2-D815-7C1C-82C41B5664C8}"/>
                </a:ext>
              </a:extLst>
            </p:cNvPr>
            <p:cNvSpPr/>
            <p:nvPr/>
          </p:nvSpPr>
          <p:spPr>
            <a:xfrm rot="5400000">
              <a:off x="2728172" y="3552495"/>
              <a:ext cx="2739109" cy="2739110"/>
            </a:xfrm>
            <a:custGeom>
              <a:avLst/>
              <a:gdLst>
                <a:gd name="csX0" fmla="*/ 0 w 2739109"/>
                <a:gd name="csY0" fmla="*/ 2739110 h 2739110"/>
                <a:gd name="csX1" fmla="*/ 0 w 2739109"/>
                <a:gd name="csY1" fmla="*/ 1317110 h 2739110"/>
                <a:gd name="csX2" fmla="*/ 45542 w 2739109"/>
                <a:gd name="csY2" fmla="*/ 1314810 h 2739110"/>
                <a:gd name="csX3" fmla="*/ 1314809 w 2739109"/>
                <a:gd name="csY3" fmla="*/ 45543 h 2739110"/>
                <a:gd name="csX4" fmla="*/ 1317109 w 2739109"/>
                <a:gd name="csY4" fmla="*/ 0 h 2739110"/>
                <a:gd name="csX5" fmla="*/ 2739109 w 2739109"/>
                <a:gd name="csY5" fmla="*/ 0 h 2739110"/>
                <a:gd name="csX6" fmla="*/ 2729468 w 2739109"/>
                <a:gd name="csY6" fmla="*/ 190935 h 2739110"/>
                <a:gd name="csX7" fmla="*/ 190934 w 2739109"/>
                <a:gd name="csY7" fmla="*/ 2729469 h 2739110"/>
                <a:gd name="csX8" fmla="*/ 0 w 2739109"/>
                <a:gd name="csY8" fmla="*/ 2739110 h 273911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09" h="2739110">
                  <a:moveTo>
                    <a:pt x="0" y="2739110"/>
                  </a:moveTo>
                  <a:lnTo>
                    <a:pt x="0" y="1317110"/>
                  </a:lnTo>
                  <a:lnTo>
                    <a:pt x="45542" y="1314810"/>
                  </a:lnTo>
                  <a:cubicBezTo>
                    <a:pt x="714791" y="1246845"/>
                    <a:pt x="1246843" y="714792"/>
                    <a:pt x="1314809" y="45543"/>
                  </a:cubicBezTo>
                  <a:lnTo>
                    <a:pt x="1317109" y="0"/>
                  </a:lnTo>
                  <a:lnTo>
                    <a:pt x="2739109" y="0"/>
                  </a:lnTo>
                  <a:lnTo>
                    <a:pt x="2729468" y="190935"/>
                  </a:lnTo>
                  <a:cubicBezTo>
                    <a:pt x="2593536" y="1529432"/>
                    <a:pt x="1529431" y="2593537"/>
                    <a:pt x="190934" y="2729469"/>
                  </a:cubicBezTo>
                  <a:lnTo>
                    <a:pt x="0" y="2739110"/>
                  </a:lnTo>
                  <a:close/>
                </a:path>
              </a:pathLst>
            </a:custGeom>
            <a:blipFill dpi="0" rotWithShape="0">
              <a:blip r:embed="rId4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A68121D-0040-6515-9A58-0D9AB461FFC9}"/>
                </a:ext>
              </a:extLst>
            </p:cNvPr>
            <p:cNvSpPr/>
            <p:nvPr/>
          </p:nvSpPr>
          <p:spPr>
            <a:xfrm rot="5400000">
              <a:off x="5666979" y="3552496"/>
              <a:ext cx="2739109" cy="2739109"/>
            </a:xfrm>
            <a:custGeom>
              <a:avLst/>
              <a:gdLst>
                <a:gd name="csX0" fmla="*/ 0 w 2739109"/>
                <a:gd name="csY0" fmla="*/ 1422000 h 2739109"/>
                <a:gd name="csX1" fmla="*/ 0 w 2739109"/>
                <a:gd name="csY1" fmla="*/ 0 h 2739109"/>
                <a:gd name="csX2" fmla="*/ 190934 w 2739109"/>
                <a:gd name="csY2" fmla="*/ 9641 h 2739109"/>
                <a:gd name="csX3" fmla="*/ 2729468 w 2739109"/>
                <a:gd name="csY3" fmla="*/ 2548175 h 2739109"/>
                <a:gd name="csX4" fmla="*/ 2739109 w 2739109"/>
                <a:gd name="csY4" fmla="*/ 2739109 h 2739109"/>
                <a:gd name="csX5" fmla="*/ 1317109 w 2739109"/>
                <a:gd name="csY5" fmla="*/ 2739109 h 2739109"/>
                <a:gd name="csX6" fmla="*/ 1314809 w 2739109"/>
                <a:gd name="csY6" fmla="*/ 2693567 h 2739109"/>
                <a:gd name="csX7" fmla="*/ 45542 w 2739109"/>
                <a:gd name="csY7" fmla="*/ 1424300 h 2739109"/>
                <a:gd name="csX8" fmla="*/ 0 w 2739109"/>
                <a:gd name="csY8" fmla="*/ 1422000 h 2739109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  <a:cxn ang="0">
                  <a:pos x="csX5" y="csY5"/>
                </a:cxn>
                <a:cxn ang="0">
                  <a:pos x="csX6" y="csY6"/>
                </a:cxn>
                <a:cxn ang="0">
                  <a:pos x="csX7" y="csY7"/>
                </a:cxn>
                <a:cxn ang="0">
                  <a:pos x="csX8" y="csY8"/>
                </a:cxn>
              </a:cxnLst>
              <a:rect l="l" t="t" r="r" b="b"/>
              <a:pathLst>
                <a:path w="2739109" h="2739109">
                  <a:moveTo>
                    <a:pt x="0" y="1422000"/>
                  </a:moveTo>
                  <a:lnTo>
                    <a:pt x="0" y="0"/>
                  </a:lnTo>
                  <a:lnTo>
                    <a:pt x="190934" y="9641"/>
                  </a:lnTo>
                  <a:cubicBezTo>
                    <a:pt x="1529431" y="145573"/>
                    <a:pt x="2593536" y="1209678"/>
                    <a:pt x="2729468" y="2548175"/>
                  </a:cubicBezTo>
                  <a:lnTo>
                    <a:pt x="2739109" y="2739109"/>
                  </a:lnTo>
                  <a:lnTo>
                    <a:pt x="1317109" y="2739109"/>
                  </a:lnTo>
                  <a:lnTo>
                    <a:pt x="1314809" y="2693567"/>
                  </a:lnTo>
                  <a:cubicBezTo>
                    <a:pt x="1246843" y="2024318"/>
                    <a:pt x="714791" y="1492266"/>
                    <a:pt x="45542" y="1424300"/>
                  </a:cubicBezTo>
                  <a:lnTo>
                    <a:pt x="0" y="1422000"/>
                  </a:lnTo>
                  <a:close/>
                </a:path>
              </a:pathLst>
            </a:custGeom>
            <a:blipFill dpi="0" rotWithShape="0">
              <a:blip r:embed="rId5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04574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</TotalTime>
  <Words>181</Words>
  <Application>Microsoft Macintosh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Darren Weston</dc:creator>
  <cp:lastModifiedBy>Darren Weston</cp:lastModifiedBy>
  <cp:revision>3</cp:revision>
  <dcterms:created xsi:type="dcterms:W3CDTF">2026-02-22T08:55:34Z</dcterms:created>
  <dcterms:modified xsi:type="dcterms:W3CDTF">2026-02-22T11:47:50Z</dcterms:modified>
</cp:coreProperties>
</file>

<file path=docProps/thumbnail.jpeg>
</file>